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4474-A98F-41A8-A797-9229C555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BC5066-837D-410D-A6AA-CD76CB648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474BA0-E4D4-4CB5-90C9-776E7037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A9837D-5D42-4A44-B91F-77687CD6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AEB8CFE-C31F-4B16-8EB3-0A7303E8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0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F64A9-D69A-4184-9F10-BB8071E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1258E2D-B9A0-4E4F-B218-AD95E965B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FE53193-B528-4974-9896-FDC6CDB7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494D19-E696-4757-A4BE-A97EBA27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10CD9EC-1FD5-4867-B307-D973E534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DB2A40-0D6C-4307-9BBA-97B724BB2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E64C66-8781-4F78-BB14-6242BD5B2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C258FB-3DE4-4B83-8481-E9A5E15A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877738-4249-4B06-A05F-AA2043A9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E792B6D-CEFA-4926-9DE8-202E1EF4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116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74C3D-E89C-4FCA-8CF5-23FE9279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90B751-4D76-472C-B9B1-9172A498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19BAC2-AE72-44EA-AACF-FB12106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E93F4B-2632-45E2-8470-55E8F9B5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EAF68C1-CE81-4FE3-9CF9-D308F890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804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506BA-0C63-4F78-A98E-C45AB266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E408D9-2E28-4B67-B4B2-85888358F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E9AA6E-692D-4632-92C6-EB42C3E5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BAEA14-2096-46D4-A79C-6D21A7CC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37DE803-86A5-48E8-AFB3-78B7758A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89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5D74B-33EE-4895-B0CD-0E4F6402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820B9E-3BDD-4767-9E6F-7CA183E24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20E060D-4EF2-4C52-89E6-01582C63E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71E0172-8057-4916-B806-D8FC738D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A033E9-B298-479F-B237-5696E653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0769CBB-92DA-48E3-B500-24394E06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04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8C645-6545-4B1B-9E31-B77FF458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30164EB-21B8-4E90-B361-B28C4290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ED5E69-5131-4B2B-96CA-91118181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2BE2562-0780-46F5-BBBE-7DF56D0F3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85EF230-56BC-444E-8403-AAD2F2707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A3CBA40-DC56-449D-9C0B-D24A5DEA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43C8276-9C80-4A3B-89F2-0786AA10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4B71D88-E39D-4798-89E5-BC13C93D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28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DB0EC-06EC-4159-BBDC-A8959015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5FEDF0B-E799-4B70-BCF8-8420D649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D67DA7-481A-406B-865C-D3C52DD8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60F16EB-58FA-4F07-B341-F95E75ED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635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6DD723E-EFFE-4DB2-B906-8AB9227A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EA6E924-0F62-46F1-B00D-8DB9AAAD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658706-B7C6-418D-B8B2-78996794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7CBC2-B937-4FCD-97E5-F426AAFD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59C7CB-88C4-4424-8EB0-E586C647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00D96A9-519C-4A09-8B59-18F5A3B72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7F47526-7D2E-42F2-AAF6-F0FADD0A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5E8F32D-1862-4C72-8EAC-6DC1AAD2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2363BE7-17B0-4FDF-BDB4-05DE0D24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733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6E489-9D30-4DF4-9B84-BD5207BB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6295319-4A66-4DBE-BE05-F6DFE5951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221E9E7-846B-41C2-9482-E5B48817E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8C26E85-C31A-4F68-AAC6-CAEA4316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B87829-5944-4650-9E21-A1915F81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708AEE6-01B4-455F-A07A-7680884A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40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415BBD8-57C7-4F02-9640-6084BC62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CDC5580-9544-4A7E-9D19-D9454510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27C193-2A47-4C63-BEF9-5A436B87E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25F99-703C-49F6-A5AE-D9D60C407D01}" type="datetimeFigureOut">
              <a:rPr lang="pt-PT" smtClean="0"/>
              <a:t>14/03/2022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EB67E6A-8E43-495F-9CB3-69AC8FD48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404C64-4F0B-4291-B5FC-8581D8CC5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6DF1-1A8F-426D-8FE5-1F9F8DEA3B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44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9E9129B-E70D-40DC-BBEE-DD8AD1BF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5247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solidFill>
                  <a:schemeClr val="bg1"/>
                </a:solidFill>
                <a:latin typeface="+mn-lt"/>
              </a:rPr>
              <a:t>CLIQUE AQUI PARA ADICIONAR UM TÍTULO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C163374-A9F3-49FF-9CEE-AE05A9A58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algn="l"/>
            <a:r>
              <a:rPr lang="pt-PT" dirty="0">
                <a:solidFill>
                  <a:schemeClr val="bg1"/>
                </a:solidFill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32649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8A2FAB-1A4C-4B3E-9F5E-C529AA42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ED12515-267A-4DB3-9B9B-98C4A104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latin typeface="+mn-lt"/>
              </a:rPr>
              <a:t>NORMAS DE FORMATAÇÃO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A0AED93-D756-4D92-B076-8827D689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Deve ser entregue em ficheiro </a:t>
            </a:r>
            <a:r>
              <a:rPr lang="pt-PT" i="1" dirty="0" err="1"/>
              <a:t>power</a:t>
            </a:r>
            <a:r>
              <a:rPr lang="pt-PT" i="1" dirty="0"/>
              <a:t> </a:t>
            </a:r>
            <a:r>
              <a:rPr lang="pt-PT" i="1" dirty="0" err="1"/>
              <a:t>point</a:t>
            </a:r>
            <a:endParaRPr lang="pt-PT" i="1" dirty="0"/>
          </a:p>
          <a:p>
            <a:pPr marL="0" indent="0">
              <a:buNone/>
            </a:pPr>
            <a:endParaRPr lang="pt-PT" i="1" dirty="0"/>
          </a:p>
          <a:p>
            <a:r>
              <a:rPr lang="pt-PT" u="sng" dirty="0"/>
              <a:t>Tipo e tamanho de letra</a:t>
            </a:r>
          </a:p>
          <a:p>
            <a:pPr lvl="1"/>
            <a:r>
              <a:rPr lang="pt-PT" dirty="0"/>
              <a:t>Letras com tamanho mínimo a apresentar de forma legível na tela</a:t>
            </a:r>
          </a:p>
          <a:p>
            <a:pPr lvl="1"/>
            <a:r>
              <a:rPr lang="pt-PT" dirty="0"/>
              <a:t>Escolher fontes de letra de sistema (para evitar </a:t>
            </a:r>
            <a:r>
              <a:rPr lang="pt-PT" dirty="0" err="1"/>
              <a:t>desformatações</a:t>
            </a:r>
            <a:r>
              <a:rPr lang="pt-PT" dirty="0"/>
              <a:t>):</a:t>
            </a:r>
          </a:p>
          <a:p>
            <a:pPr lvl="2"/>
            <a:r>
              <a:rPr lang="pt-PT" dirty="0" err="1"/>
              <a:t>Arial</a:t>
            </a:r>
            <a:r>
              <a:rPr lang="pt-PT" dirty="0"/>
              <a:t>, </a:t>
            </a:r>
            <a:r>
              <a:rPr lang="pt-PT" dirty="0" err="1"/>
              <a:t>Calibri</a:t>
            </a:r>
            <a:r>
              <a:rPr lang="pt-PT" dirty="0"/>
              <a:t>, </a:t>
            </a:r>
            <a:r>
              <a:rPr lang="pt-PT" dirty="0" err="1"/>
              <a:t>Myriad</a:t>
            </a:r>
            <a:r>
              <a:rPr lang="pt-PT" dirty="0"/>
              <a:t> Pro, Times New </a:t>
            </a:r>
            <a:r>
              <a:rPr lang="pt-PT" dirty="0" err="1"/>
              <a:t>Roman</a:t>
            </a:r>
            <a:r>
              <a:rPr lang="pt-PT" dirty="0"/>
              <a:t> ou </a:t>
            </a:r>
            <a:r>
              <a:rPr lang="pt-PT" dirty="0" err="1"/>
              <a:t>Trebuchet</a:t>
            </a:r>
            <a:r>
              <a:rPr lang="pt-PT" dirty="0"/>
              <a:t> MS</a:t>
            </a:r>
          </a:p>
        </p:txBody>
      </p:sp>
    </p:spTree>
    <p:extLst>
      <p:ext uri="{BB962C8B-B14F-4D97-AF65-F5344CB8AC3E}">
        <p14:creationId xmlns:p14="http://schemas.microsoft.com/office/powerpoint/2010/main" val="63794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8A2FAB-1A4C-4B3E-9F5E-C529AA42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ED12515-267A-4DB3-9B9B-98C4A104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latin typeface="+mn-lt"/>
              </a:rPr>
              <a:t>CLIQUE AQUI PARA ADICIONAR UM TÍTULO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A0AED93-D756-4D92-B076-8827D6894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Clique aqui para adicionar texto</a:t>
            </a:r>
          </a:p>
        </p:txBody>
      </p:sp>
    </p:spTree>
    <p:extLst>
      <p:ext uri="{BB962C8B-B14F-4D97-AF65-F5344CB8AC3E}">
        <p14:creationId xmlns:p14="http://schemas.microsoft.com/office/powerpoint/2010/main" val="401397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</Words>
  <Application>Microsoft Office PowerPoint</Application>
  <PresentationFormat>Ecrã Panorâmico</PresentationFormat>
  <Paragraphs>11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CLIQUE AQUI PARA ADICIONAR UM TÍTULO</vt:lpstr>
      <vt:lpstr>NORMAS DE FORMATAÇÃO</vt:lpstr>
      <vt:lpstr>CLIQUE AQUI PARA ADICIONAR UM 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AQUI PARA ADICIONAR UM TÍTULO</dc:title>
  <dc:creator>Catarina Custódio</dc:creator>
  <cp:lastModifiedBy>Catarina Custódio</cp:lastModifiedBy>
  <cp:revision>2</cp:revision>
  <dcterms:created xsi:type="dcterms:W3CDTF">2022-03-13T18:12:15Z</dcterms:created>
  <dcterms:modified xsi:type="dcterms:W3CDTF">2022-03-14T08:30:07Z</dcterms:modified>
</cp:coreProperties>
</file>