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753"/>
    <a:srgbClr val="D4E788"/>
    <a:srgbClr val="8FA8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" d="100"/>
          <a:sy n="15" d="100"/>
        </p:scale>
        <p:origin x="26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BC0C-CA96-4DCA-BD57-310513838E71}" type="datetimeFigureOut">
              <a:rPr lang="pt-PT" smtClean="0"/>
              <a:t>16/05/2022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03E1-56DB-415C-A0C7-EDB39684A0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2094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BC0C-CA96-4DCA-BD57-310513838E71}" type="datetimeFigureOut">
              <a:rPr lang="pt-PT" smtClean="0"/>
              <a:t>16/05/2022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03E1-56DB-415C-A0C7-EDB39684A0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7546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BC0C-CA96-4DCA-BD57-310513838E71}" type="datetimeFigureOut">
              <a:rPr lang="pt-PT" smtClean="0"/>
              <a:t>16/05/2022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03E1-56DB-415C-A0C7-EDB39684A0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889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BC0C-CA96-4DCA-BD57-310513838E71}" type="datetimeFigureOut">
              <a:rPr lang="pt-PT" smtClean="0"/>
              <a:t>16/05/2022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03E1-56DB-415C-A0C7-EDB39684A0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1628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BC0C-CA96-4DCA-BD57-310513838E71}" type="datetimeFigureOut">
              <a:rPr lang="pt-PT" smtClean="0"/>
              <a:t>16/05/2022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03E1-56DB-415C-A0C7-EDB39684A0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047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BC0C-CA96-4DCA-BD57-310513838E71}" type="datetimeFigureOut">
              <a:rPr lang="pt-PT" smtClean="0"/>
              <a:t>16/05/2022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03E1-56DB-415C-A0C7-EDB39684A0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2348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BC0C-CA96-4DCA-BD57-310513838E71}" type="datetimeFigureOut">
              <a:rPr lang="pt-PT" smtClean="0"/>
              <a:t>16/05/2022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03E1-56DB-415C-A0C7-EDB39684A0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3559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BC0C-CA96-4DCA-BD57-310513838E71}" type="datetimeFigureOut">
              <a:rPr lang="pt-PT" smtClean="0"/>
              <a:t>16/05/2022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03E1-56DB-415C-A0C7-EDB39684A0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04722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BC0C-CA96-4DCA-BD57-310513838E71}" type="datetimeFigureOut">
              <a:rPr lang="pt-PT" smtClean="0"/>
              <a:t>16/05/2022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03E1-56DB-415C-A0C7-EDB39684A0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4889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BC0C-CA96-4DCA-BD57-310513838E71}" type="datetimeFigureOut">
              <a:rPr lang="pt-PT" smtClean="0"/>
              <a:t>16/05/2022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03E1-56DB-415C-A0C7-EDB39684A0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4183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BC0C-CA96-4DCA-BD57-310513838E71}" type="datetimeFigureOut">
              <a:rPr lang="pt-PT" smtClean="0"/>
              <a:t>16/05/2022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03E1-56DB-415C-A0C7-EDB39684A0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9003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9BC0C-CA96-4DCA-BD57-310513838E71}" type="datetimeFigureOut">
              <a:rPr lang="pt-PT" smtClean="0"/>
              <a:t>16/05/2022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E03E1-56DB-415C-A0C7-EDB39684A0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5051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Shape 2">
            <a:extLst>
              <a:ext uri="{FF2B5EF4-FFF2-40B4-BE49-F238E27FC236}">
                <a16:creationId xmlns:a16="http://schemas.microsoft.com/office/drawing/2014/main" id="{5C69CA6D-DD9A-42E7-B65B-453B27FBC0FF}"/>
              </a:ext>
            </a:extLst>
          </p:cNvPr>
          <p:cNvSpPr txBox="1"/>
          <p:nvPr/>
        </p:nvSpPr>
        <p:spPr>
          <a:xfrm>
            <a:off x="0" y="2293210"/>
            <a:ext cx="30275213" cy="2497809"/>
          </a:xfrm>
          <a:prstGeom prst="rect">
            <a:avLst/>
          </a:prstGeom>
          <a:noFill/>
          <a:ln w="0">
            <a:noFill/>
          </a:ln>
        </p:spPr>
        <p:txBody>
          <a:bodyPr lIns="48419" tIns="24209" rIns="48419" bIns="24209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PT" sz="18000" b="1" spc="-1" dirty="0">
                <a:solidFill>
                  <a:srgbClr val="000000"/>
                </a:solidFill>
                <a:latin typeface="Calibri"/>
              </a:rPr>
              <a:t>TÍTULO</a:t>
            </a:r>
            <a:endParaRPr lang="pt-PT" sz="18000" b="1" spc="-1" dirty="0">
              <a:latin typeface="Arial"/>
            </a:endParaRPr>
          </a:p>
        </p:txBody>
      </p:sp>
      <p:sp>
        <p:nvSpPr>
          <p:cNvPr id="11" name="TextShape 1">
            <a:extLst>
              <a:ext uri="{FF2B5EF4-FFF2-40B4-BE49-F238E27FC236}">
                <a16:creationId xmlns:a16="http://schemas.microsoft.com/office/drawing/2014/main" id="{6284DE5F-F927-4BD6-9C5F-1B4047DDBB7F}"/>
              </a:ext>
            </a:extLst>
          </p:cNvPr>
          <p:cNvSpPr txBox="1"/>
          <p:nvPr/>
        </p:nvSpPr>
        <p:spPr>
          <a:xfrm>
            <a:off x="1905820" y="9306252"/>
            <a:ext cx="26463570" cy="22211674"/>
          </a:xfrm>
          <a:prstGeom prst="rect">
            <a:avLst/>
          </a:prstGeom>
          <a:noFill/>
          <a:ln w="0">
            <a:noFill/>
          </a:ln>
        </p:spPr>
        <p:txBody>
          <a:bodyPr lIns="48419" tIns="24209" rIns="48419" bIns="24209">
            <a:noAutofit/>
          </a:bodyPr>
          <a:lstStyle/>
          <a:p>
            <a:pPr marL="307467" indent="-307467">
              <a:buFont typeface="Arial" panose="020B0604020202020204" pitchFamily="34" charset="0"/>
              <a:buChar char="•"/>
            </a:pPr>
            <a:r>
              <a:rPr lang="pt-PT" sz="7200" spc="-1" dirty="0">
                <a:solidFill>
                  <a:srgbClr val="000000"/>
                </a:solidFill>
                <a:latin typeface="Calibri"/>
              </a:rPr>
              <a:t> Póster vertical</a:t>
            </a:r>
          </a:p>
          <a:p>
            <a:pPr>
              <a:lnSpc>
                <a:spcPct val="100000"/>
              </a:lnSpc>
            </a:pPr>
            <a:endParaRPr lang="pt-PT" sz="7200" spc="-1" dirty="0">
              <a:solidFill>
                <a:srgbClr val="000000"/>
              </a:solidFill>
              <a:latin typeface="Calibri"/>
            </a:endParaRPr>
          </a:p>
          <a:p>
            <a:pPr marL="307467" indent="-307467">
              <a:buFont typeface="Arial" panose="020B0604020202020204" pitchFamily="34" charset="0"/>
              <a:buChar char="•"/>
            </a:pPr>
            <a:r>
              <a:rPr lang="pt-PT" sz="7200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pt-PT" sz="7200" u="sng" spc="-1" dirty="0">
                <a:solidFill>
                  <a:srgbClr val="000000"/>
                </a:solidFill>
                <a:latin typeface="Calibri"/>
              </a:rPr>
              <a:t>Dimensões:</a:t>
            </a:r>
          </a:p>
          <a:p>
            <a:pPr>
              <a:lnSpc>
                <a:spcPct val="100000"/>
              </a:lnSpc>
            </a:pPr>
            <a:endParaRPr lang="pt-PT" sz="7200" spc="-1" dirty="0">
              <a:solidFill>
                <a:srgbClr val="000000"/>
              </a:solidFill>
              <a:latin typeface="Calibri"/>
            </a:endParaRPr>
          </a:p>
          <a:p>
            <a:pPr marL="1010641" lvl="2" indent="-307467">
              <a:buFont typeface="Arial" panose="020B0604020202020204" pitchFamily="34" charset="0"/>
              <a:buChar char="•"/>
            </a:pPr>
            <a:r>
              <a:rPr lang="pt-PT" sz="7200" spc="-1" dirty="0">
                <a:solidFill>
                  <a:srgbClr val="000000"/>
                </a:solidFill>
                <a:latin typeface="Calibri"/>
              </a:rPr>
              <a:t> 84,1 x 118,9 </a:t>
            </a:r>
            <a:r>
              <a:rPr lang="pt-PT" sz="7200" spc="-1" dirty="0" smtClean="0">
                <a:solidFill>
                  <a:srgbClr val="000000"/>
                </a:solidFill>
                <a:latin typeface="Calibri"/>
              </a:rPr>
              <a:t>cm (tamanho A0)</a:t>
            </a:r>
            <a:endParaRPr lang="pt-PT" sz="7200" spc="-1" dirty="0">
              <a:solidFill>
                <a:srgbClr val="000000"/>
              </a:solidFill>
              <a:latin typeface="Calibri"/>
            </a:endParaRPr>
          </a:p>
          <a:p>
            <a:pPr marL="245974" lvl="1"/>
            <a:endParaRPr lang="pt-PT" sz="7200" spc="-1" dirty="0">
              <a:solidFill>
                <a:srgbClr val="000000"/>
              </a:solidFill>
              <a:latin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7200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pt-PT" sz="7200" u="sng" spc="-1" dirty="0">
                <a:solidFill>
                  <a:srgbClr val="000000"/>
                </a:solidFill>
                <a:latin typeface="Calibri"/>
              </a:rPr>
              <a:t>Tipo e tamanho de letra:</a:t>
            </a:r>
          </a:p>
          <a:p>
            <a:pPr>
              <a:lnSpc>
                <a:spcPct val="100000"/>
              </a:lnSpc>
            </a:pPr>
            <a:endParaRPr lang="pt-PT" sz="7200" spc="-1" dirty="0">
              <a:solidFill>
                <a:srgbClr val="000000"/>
              </a:solidFill>
              <a:latin typeface="Calibri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pt-PT" sz="7200" spc="-1" dirty="0">
                <a:solidFill>
                  <a:srgbClr val="000000"/>
                </a:solidFill>
                <a:latin typeface="Calibri"/>
              </a:rPr>
              <a:t> Letras com tamanho mínimo a apresentar de forma legível na tela</a:t>
            </a:r>
          </a:p>
          <a:p>
            <a:pPr>
              <a:lnSpc>
                <a:spcPct val="100000"/>
              </a:lnSpc>
            </a:pPr>
            <a:endParaRPr lang="pt-PT" sz="7200" spc="-1" dirty="0">
              <a:solidFill>
                <a:srgbClr val="000000"/>
              </a:solidFill>
              <a:latin typeface="Calibri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pt-PT" sz="7200" spc="-1" dirty="0">
                <a:solidFill>
                  <a:srgbClr val="000000"/>
                </a:solidFill>
                <a:latin typeface="Calibri"/>
              </a:rPr>
              <a:t> Escolher fontes de letra de sistema (para evitar </a:t>
            </a:r>
            <a:r>
              <a:rPr lang="pt-PT" sz="7200" spc="-1" dirty="0" err="1">
                <a:solidFill>
                  <a:srgbClr val="000000"/>
                </a:solidFill>
                <a:latin typeface="Calibri"/>
              </a:rPr>
              <a:t>desformatações</a:t>
            </a:r>
            <a:r>
              <a:rPr lang="pt-PT" sz="7200" spc="-1" dirty="0">
                <a:solidFill>
                  <a:srgbClr val="000000"/>
                </a:solidFill>
                <a:latin typeface="Calibri"/>
              </a:rPr>
              <a:t>):</a:t>
            </a:r>
          </a:p>
          <a:p>
            <a:pPr>
              <a:lnSpc>
                <a:spcPct val="100000"/>
              </a:lnSpc>
            </a:pPr>
            <a:endParaRPr lang="pt-PT" sz="7200" spc="-1" dirty="0">
              <a:solidFill>
                <a:srgbClr val="000000"/>
              </a:solidFill>
              <a:latin typeface="Calibri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pt-PT" sz="7200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pt-PT" sz="7200" spc="-1" dirty="0" err="1">
                <a:solidFill>
                  <a:srgbClr val="000000"/>
                </a:solidFill>
                <a:latin typeface="Calibri"/>
              </a:rPr>
              <a:t>Arial</a:t>
            </a:r>
            <a:r>
              <a:rPr lang="pt-PT" sz="7200" spc="-1" dirty="0">
                <a:solidFill>
                  <a:srgbClr val="000000"/>
                </a:solidFill>
                <a:latin typeface="Calibri"/>
              </a:rPr>
              <a:t>, </a:t>
            </a:r>
            <a:r>
              <a:rPr lang="pt-PT" sz="7200" spc="-1" dirty="0" err="1">
                <a:solidFill>
                  <a:srgbClr val="000000"/>
                </a:solidFill>
                <a:latin typeface="Calibri"/>
              </a:rPr>
              <a:t>Calibri</a:t>
            </a:r>
            <a:r>
              <a:rPr lang="pt-PT" sz="7200" spc="-1" dirty="0">
                <a:solidFill>
                  <a:srgbClr val="000000"/>
                </a:solidFill>
                <a:latin typeface="Calibri"/>
              </a:rPr>
              <a:t>, </a:t>
            </a:r>
            <a:r>
              <a:rPr lang="pt-PT" sz="7200" spc="-1" dirty="0" err="1">
                <a:solidFill>
                  <a:srgbClr val="000000"/>
                </a:solidFill>
                <a:latin typeface="Calibri"/>
              </a:rPr>
              <a:t>Myriad</a:t>
            </a:r>
            <a:r>
              <a:rPr lang="pt-PT" sz="7200" spc="-1" dirty="0">
                <a:solidFill>
                  <a:srgbClr val="000000"/>
                </a:solidFill>
                <a:latin typeface="Calibri"/>
              </a:rPr>
              <a:t> Pro, Times New </a:t>
            </a:r>
            <a:r>
              <a:rPr lang="pt-PT" sz="7200" spc="-1" dirty="0" err="1">
                <a:solidFill>
                  <a:srgbClr val="000000"/>
                </a:solidFill>
                <a:latin typeface="Calibri"/>
              </a:rPr>
              <a:t>Roman</a:t>
            </a:r>
            <a:r>
              <a:rPr lang="pt-PT" sz="7200" spc="-1" dirty="0">
                <a:solidFill>
                  <a:srgbClr val="000000"/>
                </a:solidFill>
                <a:latin typeface="Calibri"/>
              </a:rPr>
              <a:t> ou </a:t>
            </a:r>
            <a:r>
              <a:rPr lang="pt-PT" sz="7200" spc="-1" dirty="0" err="1">
                <a:solidFill>
                  <a:srgbClr val="000000"/>
                </a:solidFill>
                <a:latin typeface="Calibri"/>
              </a:rPr>
              <a:t>Trebuchet</a:t>
            </a:r>
            <a:r>
              <a:rPr lang="pt-PT" sz="7200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pt-PT" sz="7200" spc="-1" dirty="0" smtClean="0">
                <a:solidFill>
                  <a:srgbClr val="000000"/>
                </a:solidFill>
                <a:latin typeface="Calibri"/>
              </a:rPr>
              <a:t>MS</a:t>
            </a:r>
            <a:endParaRPr lang="pt-PT" sz="7200" spc="-1" dirty="0">
              <a:solidFill>
                <a:srgbClr val="000000"/>
              </a:solidFill>
              <a:latin typeface="Calibri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pt-PT" sz="7200" spc="-1" dirty="0">
              <a:solidFill>
                <a:srgbClr val="000000"/>
              </a:solidFill>
              <a:latin typeface="Calibri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pt-PT" sz="7200" spc="-1" dirty="0" smtClean="0">
              <a:solidFill>
                <a:srgbClr val="000000"/>
              </a:solidFill>
              <a:latin typeface="Calibri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pt-PT" sz="7200" spc="-1" dirty="0">
              <a:solidFill>
                <a:srgbClr val="000000"/>
              </a:solidFill>
              <a:latin typeface="Calibri"/>
            </a:endParaRPr>
          </a:p>
          <a:p>
            <a:pPr lvl="1" algn="ctr"/>
            <a:r>
              <a:rPr lang="pt-PT" sz="8800" i="1" spc="-1" dirty="0" smtClean="0">
                <a:solidFill>
                  <a:srgbClr val="000000"/>
                </a:solidFill>
                <a:latin typeface="Calibri"/>
              </a:rPr>
              <a:t>Os autores deverão levar o póster impresso em dimensão A0 para sua apresentação</a:t>
            </a:r>
            <a:endParaRPr lang="pt-PT" sz="8800" i="1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31EDE212-640F-4D5F-689A-A7E6BD688A7A}"/>
              </a:ext>
            </a:extLst>
          </p:cNvPr>
          <p:cNvSpPr/>
          <p:nvPr/>
        </p:nvSpPr>
        <p:spPr>
          <a:xfrm>
            <a:off x="-1" y="1676"/>
            <a:ext cx="30275213" cy="360000"/>
          </a:xfrm>
          <a:prstGeom prst="rect">
            <a:avLst/>
          </a:prstGeom>
          <a:solidFill>
            <a:srgbClr val="3337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566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0E83DA59-EFFB-9C2C-709B-04FCD5A7CF09}"/>
              </a:ext>
            </a:extLst>
          </p:cNvPr>
          <p:cNvSpPr/>
          <p:nvPr/>
        </p:nvSpPr>
        <p:spPr>
          <a:xfrm>
            <a:off x="1" y="361676"/>
            <a:ext cx="30275211" cy="360000"/>
          </a:xfrm>
          <a:prstGeom prst="rect">
            <a:avLst/>
          </a:prstGeom>
          <a:solidFill>
            <a:srgbClr val="8FA8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566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B62D2D42-B747-4B0F-4957-EB947E107987}"/>
              </a:ext>
            </a:extLst>
          </p:cNvPr>
          <p:cNvSpPr/>
          <p:nvPr/>
        </p:nvSpPr>
        <p:spPr>
          <a:xfrm>
            <a:off x="0" y="42083763"/>
            <a:ext cx="30275213" cy="360000"/>
          </a:xfrm>
          <a:prstGeom prst="rect">
            <a:avLst/>
          </a:prstGeom>
          <a:solidFill>
            <a:srgbClr val="8FA8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566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0072751E-F955-168C-7F3B-4A1A550A1AB5}"/>
              </a:ext>
            </a:extLst>
          </p:cNvPr>
          <p:cNvSpPr/>
          <p:nvPr/>
        </p:nvSpPr>
        <p:spPr>
          <a:xfrm>
            <a:off x="2" y="42443763"/>
            <a:ext cx="30275211" cy="360000"/>
          </a:xfrm>
          <a:prstGeom prst="rect">
            <a:avLst/>
          </a:prstGeom>
          <a:solidFill>
            <a:srgbClr val="3337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566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F0555E6-D1C1-8698-BB1B-177ECDF8DB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9578" y="1556964"/>
            <a:ext cx="4600667" cy="460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6339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92EB3CCED9A504E8692F36015E3741E" ma:contentTypeVersion="11" ma:contentTypeDescription="Criar um novo documento." ma:contentTypeScope="" ma:versionID="145e41fae63dd1f3fe0bf122711c3521">
  <xsd:schema xmlns:xsd="http://www.w3.org/2001/XMLSchema" xmlns:xs="http://www.w3.org/2001/XMLSchema" xmlns:p="http://schemas.microsoft.com/office/2006/metadata/properties" xmlns:ns2="622942fc-d979-4971-b850-d3f8f8073d77" xmlns:ns3="57c83233-e72e-48ff-a02c-59d00049d57d" targetNamespace="http://schemas.microsoft.com/office/2006/metadata/properties" ma:root="true" ma:fieldsID="7045a88ea013ae4d4efe17de1f861a1c" ns2:_="" ns3:_="">
    <xsd:import namespace="622942fc-d979-4971-b850-d3f8f8073d77"/>
    <xsd:import namespace="57c83233-e72e-48ff-a02c-59d00049d5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2942fc-d979-4971-b850-d3f8f8073d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c83233-e72e-48ff-a02c-59d00049d57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993CCF-16EC-42B7-8905-C4EE778A3F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2942fc-d979-4971-b850-d3f8f8073d77"/>
    <ds:schemaRef ds:uri="57c83233-e72e-48ff-a02c-59d00049d5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F0A08A-28B7-426A-8351-78A968ACDB69}">
  <ds:schemaRefs>
    <ds:schemaRef ds:uri="http://schemas.microsoft.com/office/2006/documentManagement/types"/>
    <ds:schemaRef ds:uri="57c83233-e72e-48ff-a02c-59d00049d57d"/>
    <ds:schemaRef ds:uri="http://purl.org/dc/elements/1.1/"/>
    <ds:schemaRef ds:uri="http://schemas.microsoft.com/office/2006/metadata/properties"/>
    <ds:schemaRef ds:uri="622942fc-d979-4971-b850-d3f8f8073d77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1E38565-61FA-46E5-9678-DCDA4D5BB6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74</Words>
  <Application>Microsoft Office PowerPoint</Application>
  <PresentationFormat>Personalizados</PresentationFormat>
  <Paragraphs>18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Catarina Custódio</dc:creator>
  <cp:lastModifiedBy>Catarina Isabel de Silvério Custodio</cp:lastModifiedBy>
  <cp:revision>5</cp:revision>
  <dcterms:created xsi:type="dcterms:W3CDTF">2022-03-13T17:50:46Z</dcterms:created>
  <dcterms:modified xsi:type="dcterms:W3CDTF">2022-05-16T14:00:26Z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0x010100192EB3CCED9A504E8692F36015E3741E</vt:lpwstr>
  </property>
</Properties>
</file>